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7" r:id="rId3"/>
    <p:sldId id="257" r:id="rId4"/>
    <p:sldId id="265" r:id="rId5"/>
    <p:sldId id="269" r:id="rId6"/>
    <p:sldId id="268" r:id="rId7"/>
    <p:sldId id="270" r:id="rId8"/>
    <p:sldId id="272" r:id="rId9"/>
    <p:sldId id="27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8B4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12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33752-CC63-4E7F-A26D-DE9EA7488D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0E8B46-0F4A-4206-BDAC-14140F983A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3B2853-C45D-4BD8-AFC8-182BD5C58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48E54-13B9-4280-8366-062FB141C08F}" type="datetimeFigureOut">
              <a:rPr lang="en-US" smtClean="0"/>
              <a:t>5/22/2024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56377-7D91-40EE-BF45-288C2E416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75E4D6-64A5-410D-926A-D18779678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8B59A-6027-426A-9804-145F5AC27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287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2FD96-5DE6-442B-87FC-97A5FF639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08367A-B976-47FE-9A18-10B570E8D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DCC1BE-1D61-4E63-ADA4-07B5CAA08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48E54-13B9-4280-8366-062FB141C08F}" type="datetimeFigureOut">
              <a:rPr lang="en-US" smtClean="0"/>
              <a:t>5/22/2024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8E0A54-062A-4956-84D8-2012A7B73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4F4BA3-3700-47C8-A1B1-940877246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8B59A-6027-426A-9804-145F5AC27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562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944BB-B02B-4A61-A38B-D66770854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FBD0B0-2141-438A-9C7E-BCD7423CED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973538-D046-4E2B-BEC8-32FF736A6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48E54-13B9-4280-8366-062FB141C08F}" type="datetimeFigureOut">
              <a:rPr lang="en-US" smtClean="0"/>
              <a:t>5/22/2024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309DB3-B53E-45EE-9C76-A027B4D76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2596A4-6FA5-48A2-8C8A-19E545114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8B59A-6027-426A-9804-145F5AC27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608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FF782-66A2-41C2-9572-4CB853AC0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4EFDEA-D1F5-497F-AD55-9FC866111A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1B91F8-BD93-4C83-9CAC-74E1EF4D70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1C31A3-AA93-461B-A986-B0C1AEF19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48E54-13B9-4280-8366-062FB141C08F}" type="datetimeFigureOut">
              <a:rPr lang="en-US" smtClean="0"/>
              <a:t>5/22/2024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892DAA-704D-4164-AE48-9A1731C58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4C5C26-1765-4AD7-A73E-8E0F13286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8B59A-6027-426A-9804-145F5AC27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90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FDCB1-401E-42C1-839B-F13786A8C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DB2802-AD1C-4465-BE64-132A5C2DD9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673F12-465E-4F78-88CB-CC9DB14032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964143-85EF-4D3E-8B0C-391ED44B9C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03EC0C-4191-4B18-AA6E-D2643A7712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02DB0A-A73D-463B-8B05-3CAE83611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48E54-13B9-4280-8366-062FB141C08F}" type="datetimeFigureOut">
              <a:rPr lang="en-US" smtClean="0"/>
              <a:t>5/22/2024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60D31A-C665-4170-89B2-4091FA901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E8A4ED-33D2-4C3F-A076-7B3F5ACC0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8B59A-6027-426A-9804-145F5AC27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080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27748-59CB-464D-89EB-F486174BC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3B94EB-B1B4-462A-ADEF-C9A24D9AE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48E54-13B9-4280-8366-062FB141C08F}" type="datetimeFigureOut">
              <a:rPr lang="en-US" smtClean="0"/>
              <a:t>5/22/2024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4AA3F8-CBEB-4F61-9299-B0BA021F7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6D5E00-D8B9-4781-BCEE-1A35FA9A0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8B59A-6027-426A-9804-145F5AC27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438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531768-B83A-4A7A-AC5D-BFAAE2CC4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48E54-13B9-4280-8366-062FB141C08F}" type="datetimeFigureOut">
              <a:rPr lang="en-US" smtClean="0"/>
              <a:t>5/22/2024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8855C5-C94F-4E64-B196-3ACC84822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7A2F5D-6C03-434B-B911-DC9D06B43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8B59A-6027-426A-9804-145F5AC27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252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E1056-F5D7-4F39-9C93-544E0E714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A9E5EF-EB88-4F65-9025-1EC391A617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C889F6-EAA2-4397-BC4F-B396432B08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DDC4D4-7970-4A0F-BF7E-ED1668789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48E54-13B9-4280-8366-062FB141C08F}" type="datetimeFigureOut">
              <a:rPr lang="en-US" smtClean="0"/>
              <a:t>5/22/2024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DDF616-8A9C-4CA5-8CAE-2C72A8C84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567CFC-A38F-479B-839D-F2E91B94B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8B59A-6027-426A-9804-145F5AC27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146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A26AB-18D8-4212-A6C6-F8B5A06D3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BFC4259-1500-4DED-913B-B31A8712BF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814D78-402E-4F96-B4A7-89A530790C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7BC904-10EC-4A47-BDA4-A7907F3D2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48E54-13B9-4280-8366-062FB141C08F}" type="datetimeFigureOut">
              <a:rPr lang="en-US" smtClean="0"/>
              <a:t>5/22/2024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DC9570-30BC-4E4D-90D0-872743301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6CDF8D-E918-4EA5-A82E-08BC79F01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8B59A-6027-426A-9804-145F5AC27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168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56232-6C25-4EF8-A306-5DABFCA6F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D02958-6FE4-49F9-9B4F-7FAE6A8B7C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B38A0C-4AFA-4841-BE77-7E02AF6D1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48E54-13B9-4280-8366-062FB141C08F}" type="datetimeFigureOut">
              <a:rPr lang="en-US" smtClean="0"/>
              <a:t>5/22/2024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37BF20-A026-4F84-BFC6-489CC8E45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9BAA2E-376A-4FBB-B66E-EEF17BD72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8B59A-6027-426A-9804-145F5AC27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630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6B787F-8F4F-4EF6-9627-333E6AE593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8F2727-125D-497A-B2E4-89DAA908C6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680E8D-CD01-4689-BAFC-83229A38F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48E54-13B9-4280-8366-062FB141C08F}" type="datetimeFigureOut">
              <a:rPr lang="en-US" smtClean="0"/>
              <a:t>5/22/2024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DAA67A-E6B9-4F8B-85F8-CBC83D041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F7B217-1887-44BE-BF28-0865D842C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8B59A-6027-426A-9804-145F5AC27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765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7CD366-36D9-459C-80D2-436FCCDFD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74CD44-1C9D-4B5B-A230-99FE5A8D24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A5D3A3-5773-4AB3-A7BE-F206440D7F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C48E54-13B9-4280-8366-062FB141C08F}" type="datetimeFigureOut">
              <a:rPr lang="en-US" smtClean="0"/>
              <a:t>5/22/2024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DEB003-083E-4BF6-8378-35B6EF2943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3E413C-0C80-4682-A4E9-95765D5920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C8B59A-6027-426A-9804-145F5AC27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92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13" Type="http://schemas.openxmlformats.org/officeDocument/2006/relationships/slide" Target="slide9.xm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12" Type="http://schemas.openxmlformats.org/officeDocument/2006/relationships/slide" Target="slide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slide" Target="slide4.xml"/><Relationship Id="rId11" Type="http://schemas.openxmlformats.org/officeDocument/2006/relationships/slide" Target="slide5.xml"/><Relationship Id="rId5" Type="http://schemas.openxmlformats.org/officeDocument/2006/relationships/image" Target="../media/image1.png"/><Relationship Id="rId10" Type="http://schemas.openxmlformats.org/officeDocument/2006/relationships/image" Target="../media/image5.png"/><Relationship Id="rId4" Type="http://schemas.openxmlformats.org/officeDocument/2006/relationships/slide" Target="slide3.xml"/><Relationship Id="rId9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7.jpeg"/><Relationship Id="rId7" Type="http://schemas.openxmlformats.org/officeDocument/2006/relationships/slide" Target="slide1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3" Type="http://schemas.openxmlformats.org/officeDocument/2006/relationships/image" Target="../media/image12.png"/><Relationship Id="rId21" Type="http://schemas.openxmlformats.org/officeDocument/2006/relationships/image" Target="../media/image11.jpe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audio" Target="../media/audio1.wav"/><Relationship Id="rId16" Type="http://schemas.openxmlformats.org/officeDocument/2006/relationships/image" Target="../media/image24.png"/><Relationship Id="rId20" Type="http://schemas.openxmlformats.org/officeDocument/2006/relationships/slide" Target="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19" Type="http://schemas.openxmlformats.org/officeDocument/2006/relationships/image" Target="../media/image27.png"/><Relationship Id="rId4" Type="http://schemas.openxmlformats.org/officeDocument/2006/relationships/image" Target="../media/image1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26" Type="http://schemas.openxmlformats.org/officeDocument/2006/relationships/image" Target="../media/image51.png"/><Relationship Id="rId3" Type="http://schemas.openxmlformats.org/officeDocument/2006/relationships/image" Target="../media/image28.png"/><Relationship Id="rId21" Type="http://schemas.openxmlformats.org/officeDocument/2006/relationships/image" Target="../media/image46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5" Type="http://schemas.openxmlformats.org/officeDocument/2006/relationships/image" Target="../media/image50.png"/><Relationship Id="rId2" Type="http://schemas.openxmlformats.org/officeDocument/2006/relationships/image" Target="../media/image2.png"/><Relationship Id="rId16" Type="http://schemas.openxmlformats.org/officeDocument/2006/relationships/image" Target="../media/image41.png"/><Relationship Id="rId20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24" Type="http://schemas.openxmlformats.org/officeDocument/2006/relationships/image" Target="../media/image49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23" Type="http://schemas.openxmlformats.org/officeDocument/2006/relationships/image" Target="../media/image48.png"/><Relationship Id="rId28" Type="http://schemas.openxmlformats.org/officeDocument/2006/relationships/image" Target="../media/image11.jpeg"/><Relationship Id="rId10" Type="http://schemas.openxmlformats.org/officeDocument/2006/relationships/image" Target="../media/image35.png"/><Relationship Id="rId19" Type="http://schemas.openxmlformats.org/officeDocument/2006/relationships/image" Target="../media/image44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Relationship Id="rId22" Type="http://schemas.openxmlformats.org/officeDocument/2006/relationships/image" Target="../media/image47.png"/><Relationship Id="rId27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10" Type="http://schemas.openxmlformats.org/officeDocument/2006/relationships/image" Target="../media/image11.jpeg"/><Relationship Id="rId4" Type="http://schemas.openxmlformats.org/officeDocument/2006/relationships/image" Target="../media/image54.png"/><Relationship Id="rId9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60.jpeg"/><Relationship Id="rId7" Type="http://schemas.openxmlformats.org/officeDocument/2006/relationships/image" Target="../media/image64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10" Type="http://schemas.openxmlformats.org/officeDocument/2006/relationships/image" Target="../media/image11.jpeg"/><Relationship Id="rId4" Type="http://schemas.openxmlformats.org/officeDocument/2006/relationships/image" Target="../media/image61.jpeg"/><Relationship Id="rId9" Type="http://schemas.openxmlformats.org/officeDocument/2006/relationships/slide" Target="slide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3" Type="http://schemas.openxmlformats.org/officeDocument/2006/relationships/image" Target="../media/image66.png"/><Relationship Id="rId7" Type="http://schemas.openxmlformats.org/officeDocument/2006/relationships/image" Target="../media/image70.jpeg"/><Relationship Id="rId2" Type="http://schemas.openxmlformats.org/officeDocument/2006/relationships/image" Target="../media/image65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jpeg"/><Relationship Id="rId5" Type="http://schemas.openxmlformats.org/officeDocument/2006/relationships/image" Target="../media/image68.png"/><Relationship Id="rId4" Type="http://schemas.openxmlformats.org/officeDocument/2006/relationships/image" Target="../media/image67.jpeg"/><Relationship Id="rId9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3" Type="http://schemas.openxmlformats.org/officeDocument/2006/relationships/image" Target="../media/image72.jpeg"/><Relationship Id="rId7" Type="http://schemas.openxmlformats.org/officeDocument/2006/relationships/image" Target="../media/image76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png"/><Relationship Id="rId5" Type="http://schemas.openxmlformats.org/officeDocument/2006/relationships/image" Target="../media/image74.jpeg"/><Relationship Id="rId4" Type="http://schemas.openxmlformats.org/officeDocument/2006/relationships/image" Target="../media/image73.jpeg"/><Relationship Id="rId9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7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78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 action="ppaction://hlinksldjump"/>
            <a:extLst>
              <a:ext uri="{FF2B5EF4-FFF2-40B4-BE49-F238E27FC236}">
                <a16:creationId xmlns:a16="http://schemas.microsoft.com/office/drawing/2014/main" id="{DAC10B22-7D96-4B29-A09C-D9A8242F948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67583" y="2862547"/>
            <a:ext cx="6058580" cy="566453"/>
          </a:xfrm>
          <a:prstGeom prst="rect">
            <a:avLst/>
          </a:prstGeom>
        </p:spPr>
      </p:pic>
      <p:pic>
        <p:nvPicPr>
          <p:cNvPr id="3" name="Picture 2">
            <a:hlinkClick r:id="rId6" action="ppaction://hlinksldjump"/>
            <a:extLst>
              <a:ext uri="{FF2B5EF4-FFF2-40B4-BE49-F238E27FC236}">
                <a16:creationId xmlns:a16="http://schemas.microsoft.com/office/drawing/2014/main" id="{35DA6C6F-AD73-439D-96C0-19492C5F40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64676" y="3589534"/>
            <a:ext cx="6077798" cy="943107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3C16006-76F6-4B2C-AE3F-F3FC8A3F8C9A}"/>
              </a:ext>
            </a:extLst>
          </p:cNvPr>
          <p:cNvSpPr/>
          <p:nvPr/>
        </p:nvSpPr>
        <p:spPr>
          <a:xfrm>
            <a:off x="2849526" y="212651"/>
            <a:ext cx="6210945" cy="1095154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A9F49B0-338B-4458-8F0C-8CB4CB81BD05}"/>
              </a:ext>
            </a:extLst>
          </p:cNvPr>
          <p:cNvSpPr txBox="1"/>
          <p:nvPr/>
        </p:nvSpPr>
        <p:spPr>
          <a:xfrm>
            <a:off x="4153785" y="375507"/>
            <a:ext cx="51886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Click and Learn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7BE956A-467A-4216-BD4B-C0700A0C530C}"/>
              </a:ext>
            </a:extLst>
          </p:cNvPr>
          <p:cNvSpPr/>
          <p:nvPr/>
        </p:nvSpPr>
        <p:spPr>
          <a:xfrm>
            <a:off x="4994210" y="2224811"/>
            <a:ext cx="2618730" cy="64633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Menu Below</a:t>
            </a:r>
          </a:p>
        </p:txBody>
      </p:sp>
      <p:pic>
        <p:nvPicPr>
          <p:cNvPr id="2052" name="Picture 4" descr="12,745 Boy Learning English Royalty-Free Images, Stock Photos &amp; Pictures |  Shutterstock">
            <a:extLst>
              <a:ext uri="{FF2B5EF4-FFF2-40B4-BE49-F238E27FC236}">
                <a16:creationId xmlns:a16="http://schemas.microsoft.com/office/drawing/2014/main" id="{00F820D6-90E1-4796-96C1-BC23DBD6BC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0471" y="4847211"/>
            <a:ext cx="2818691" cy="1879127"/>
          </a:xfrm>
          <a:prstGeom prst="ellipse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Why It's Important for Your Kids to Study - Mom With Five">
            <a:extLst>
              <a:ext uri="{FF2B5EF4-FFF2-40B4-BE49-F238E27FC236}">
                <a16:creationId xmlns:a16="http://schemas.microsoft.com/office/drawing/2014/main" id="{487F9F28-3CDB-4D85-B0F0-9B65E7DB71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580" y="1241133"/>
            <a:ext cx="2505503" cy="1879127"/>
          </a:xfrm>
          <a:prstGeom prst="hear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F175945A-47CE-40C7-856F-7D19CE11793E}"/>
              </a:ext>
            </a:extLst>
          </p:cNvPr>
          <p:cNvSpPr txBox="1"/>
          <p:nvPr/>
        </p:nvSpPr>
        <p:spPr>
          <a:xfrm>
            <a:off x="3264637" y="321093"/>
            <a:ext cx="69669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dirty="0"/>
              <a:t>🎯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5D332E0-339D-418B-80D7-864D2294E68B}"/>
              </a:ext>
            </a:extLst>
          </p:cNvPr>
          <p:cNvSpPr txBox="1"/>
          <p:nvPr/>
        </p:nvSpPr>
        <p:spPr>
          <a:xfrm>
            <a:off x="7723223" y="323446"/>
            <a:ext cx="69669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dirty="0"/>
              <a:t>🎯</a:t>
            </a:r>
          </a:p>
        </p:txBody>
      </p:sp>
      <p:pic>
        <p:nvPicPr>
          <p:cNvPr id="19" name="upbeat-motivational-summer-150103">
            <a:hlinkClick r:id="" action="ppaction://media"/>
            <a:extLst>
              <a:ext uri="{FF2B5EF4-FFF2-40B4-BE49-F238E27FC236}">
                <a16:creationId xmlns:a16="http://schemas.microsoft.com/office/drawing/2014/main" id="{F9302ABF-0300-4FE7-A975-64F013D90B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 rot="186076">
            <a:off x="308580" y="6309242"/>
            <a:ext cx="406400" cy="406400"/>
          </a:xfrm>
          <a:prstGeom prst="rect">
            <a:avLst/>
          </a:prstGeom>
        </p:spPr>
      </p:pic>
      <p:sp>
        <p:nvSpPr>
          <p:cNvPr id="4" name="Rectangle: Rounded Corners 3">
            <a:hlinkClick r:id="rId11" action="ppaction://hlinksldjump"/>
            <a:extLst>
              <a:ext uri="{FF2B5EF4-FFF2-40B4-BE49-F238E27FC236}">
                <a16:creationId xmlns:a16="http://schemas.microsoft.com/office/drawing/2014/main" id="{D84F9BF3-903D-4E76-A7C0-C9A60564FD5F}"/>
              </a:ext>
            </a:extLst>
          </p:cNvPr>
          <p:cNvSpPr/>
          <p:nvPr/>
        </p:nvSpPr>
        <p:spPr>
          <a:xfrm>
            <a:off x="4911820" y="4558093"/>
            <a:ext cx="2368360" cy="851297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Fruits</a:t>
            </a:r>
          </a:p>
        </p:txBody>
      </p:sp>
      <p:sp>
        <p:nvSpPr>
          <p:cNvPr id="16" name="Rectangle: Rounded Corners 15">
            <a:hlinkClick r:id="rId12" action="ppaction://hlinksldjump"/>
            <a:extLst>
              <a:ext uri="{FF2B5EF4-FFF2-40B4-BE49-F238E27FC236}">
                <a16:creationId xmlns:a16="http://schemas.microsoft.com/office/drawing/2014/main" id="{B80FD53B-5327-461D-9742-D6BAB1E8FDB3}"/>
              </a:ext>
            </a:extLst>
          </p:cNvPr>
          <p:cNvSpPr/>
          <p:nvPr/>
        </p:nvSpPr>
        <p:spPr>
          <a:xfrm>
            <a:off x="4220155" y="5620150"/>
            <a:ext cx="3602832" cy="851297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Animals</a:t>
            </a:r>
          </a:p>
        </p:txBody>
      </p:sp>
      <p:sp>
        <p:nvSpPr>
          <p:cNvPr id="17" name="Arrow: Right 1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18A7587-7BFA-46F4-80A4-873C392B33B3}"/>
              </a:ext>
            </a:extLst>
          </p:cNvPr>
          <p:cNvSpPr/>
          <p:nvPr/>
        </p:nvSpPr>
        <p:spPr>
          <a:xfrm>
            <a:off x="11498657" y="2628445"/>
            <a:ext cx="568902" cy="442638"/>
          </a:xfrm>
          <a:prstGeom prst="rightArrow">
            <a:avLst>
              <a:gd name="adj1" fmla="val 50000"/>
              <a:gd name="adj2" fmla="val 4767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8" name="Rectangle: Rounded Corners 17">
            <a:hlinkClick r:id="rId13" action="ppaction://hlinksldjump"/>
            <a:extLst>
              <a:ext uri="{FF2B5EF4-FFF2-40B4-BE49-F238E27FC236}">
                <a16:creationId xmlns:a16="http://schemas.microsoft.com/office/drawing/2014/main" id="{1FFA76B5-A0FE-4994-A267-638FA912A04B}"/>
              </a:ext>
            </a:extLst>
          </p:cNvPr>
          <p:cNvSpPr/>
          <p:nvPr/>
        </p:nvSpPr>
        <p:spPr>
          <a:xfrm>
            <a:off x="4424855" y="1490214"/>
            <a:ext cx="3757440" cy="57888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How to use </a:t>
            </a:r>
            <a:r>
              <a:rPr lang="en-US" sz="28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PPT_Video</a:t>
            </a:r>
            <a:endParaRPr lang="en-US" sz="28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60513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Classroom learning children HD picture 01 free download">
            <a:extLst>
              <a:ext uri="{FF2B5EF4-FFF2-40B4-BE49-F238E27FC236}">
                <a16:creationId xmlns:a16="http://schemas.microsoft.com/office/drawing/2014/main" id="{0E226487-262B-412A-960E-CD3E8194E1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091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5BB459F-4CE3-4247-92A0-580640673F33}"/>
              </a:ext>
            </a:extLst>
          </p:cNvPr>
          <p:cNvSpPr/>
          <p:nvPr/>
        </p:nvSpPr>
        <p:spPr>
          <a:xfrm>
            <a:off x="3185823" y="2326002"/>
            <a:ext cx="6441061" cy="715089"/>
          </a:xfrm>
          <a:prstGeom prst="round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Go to Playstore|App Store 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F444122-1069-4A26-B02A-118AB2249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287" y="868905"/>
            <a:ext cx="1149039" cy="114903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28" name="Picture 4" descr="Iphone Logo - Free Transparent PNG Logos">
            <a:extLst>
              <a:ext uri="{FF2B5EF4-FFF2-40B4-BE49-F238E27FC236}">
                <a16:creationId xmlns:a16="http://schemas.microsoft.com/office/drawing/2014/main" id="{33CB493B-875B-4C84-9C50-3F32D59C30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675" y="871794"/>
            <a:ext cx="1207696" cy="11499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2407F37-1548-4FCD-AF51-959E34AF802F}"/>
              </a:ext>
            </a:extLst>
          </p:cNvPr>
          <p:cNvSpPr/>
          <p:nvPr/>
        </p:nvSpPr>
        <p:spPr>
          <a:xfrm>
            <a:off x="3185823" y="3433900"/>
            <a:ext cx="6441061" cy="715089"/>
          </a:xfrm>
          <a:prstGeom prst="round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Download &amp; Install </a:t>
            </a:r>
          </a:p>
        </p:txBody>
      </p:sp>
      <p:pic>
        <p:nvPicPr>
          <p:cNvPr id="1032" name="Picture 8" descr="Powerpoint PNGs for Free Download">
            <a:extLst>
              <a:ext uri="{FF2B5EF4-FFF2-40B4-BE49-F238E27FC236}">
                <a16:creationId xmlns:a16="http://schemas.microsoft.com/office/drawing/2014/main" id="{BB73BB2C-D618-4ACE-9134-2625314DF1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3863" y="3358499"/>
            <a:ext cx="908407" cy="908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6B24D3F-B5EC-400F-BB08-7E69CA517135}"/>
              </a:ext>
            </a:extLst>
          </p:cNvPr>
          <p:cNvSpPr/>
          <p:nvPr/>
        </p:nvSpPr>
        <p:spPr>
          <a:xfrm>
            <a:off x="3185822" y="4558545"/>
            <a:ext cx="6441061" cy="715089"/>
          </a:xfrm>
          <a:prstGeom prst="round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Open PPT in        app </a:t>
            </a:r>
          </a:p>
        </p:txBody>
      </p:sp>
      <p:pic>
        <p:nvPicPr>
          <p:cNvPr id="11" name="Picture 8" descr="Powerpoint PNGs for Free Download">
            <a:extLst>
              <a:ext uri="{FF2B5EF4-FFF2-40B4-BE49-F238E27FC236}">
                <a16:creationId xmlns:a16="http://schemas.microsoft.com/office/drawing/2014/main" id="{29DFFB92-B0A3-4354-9664-8836AC421D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1403" y="4461885"/>
            <a:ext cx="908407" cy="908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BCAB91E-B486-4D7E-8AAB-322180D20706}"/>
              </a:ext>
            </a:extLst>
          </p:cNvPr>
          <p:cNvSpPr/>
          <p:nvPr/>
        </p:nvSpPr>
        <p:spPr>
          <a:xfrm>
            <a:off x="3185821" y="5660963"/>
            <a:ext cx="6441061" cy="715089"/>
          </a:xfrm>
          <a:prstGeom prst="round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Click on     to start Slide show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A10100-E10C-4C15-B5DE-3F8F24CA49CE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3F2F1"/>
              </a:clrFrom>
              <a:clrTo>
                <a:srgbClr val="F3F2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29635" y="5757946"/>
            <a:ext cx="505619" cy="474975"/>
          </a:xfrm>
          <a:prstGeom prst="rect">
            <a:avLst/>
          </a:prstGeom>
        </p:spPr>
      </p:pic>
      <p:sp>
        <p:nvSpPr>
          <p:cNvPr id="8" name="Arrow: Down 7">
            <a:extLst>
              <a:ext uri="{FF2B5EF4-FFF2-40B4-BE49-F238E27FC236}">
                <a16:creationId xmlns:a16="http://schemas.microsoft.com/office/drawing/2014/main" id="{E9428CE1-23D3-4C8C-ABC7-C24DF6D3ED85}"/>
              </a:ext>
            </a:extLst>
          </p:cNvPr>
          <p:cNvSpPr/>
          <p:nvPr/>
        </p:nvSpPr>
        <p:spPr>
          <a:xfrm>
            <a:off x="6385027" y="3129375"/>
            <a:ext cx="326065" cy="216240"/>
          </a:xfrm>
          <a:prstGeom prst="downArrow">
            <a:avLst/>
          </a:prstGeom>
          <a:solidFill>
            <a:srgbClr val="88B41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39DC6D0A-651C-435D-BF1E-EF02F3FC6672}"/>
              </a:ext>
            </a:extLst>
          </p:cNvPr>
          <p:cNvSpPr/>
          <p:nvPr/>
        </p:nvSpPr>
        <p:spPr>
          <a:xfrm>
            <a:off x="6385028" y="4293976"/>
            <a:ext cx="326065" cy="216240"/>
          </a:xfrm>
          <a:prstGeom prst="downArrow">
            <a:avLst/>
          </a:prstGeom>
          <a:solidFill>
            <a:srgbClr val="88B41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E9926CE0-8181-4D23-895D-F87D618F4B6B}"/>
              </a:ext>
            </a:extLst>
          </p:cNvPr>
          <p:cNvSpPr/>
          <p:nvPr/>
        </p:nvSpPr>
        <p:spPr>
          <a:xfrm>
            <a:off x="6387035" y="5364391"/>
            <a:ext cx="326065" cy="216240"/>
          </a:xfrm>
          <a:prstGeom prst="downArrow">
            <a:avLst/>
          </a:prstGeom>
          <a:solidFill>
            <a:srgbClr val="88B41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FF3F1FD-20F6-4EB1-AF52-1CC8BBFCB6A4}"/>
              </a:ext>
            </a:extLst>
          </p:cNvPr>
          <p:cNvGrpSpPr/>
          <p:nvPr/>
        </p:nvGrpSpPr>
        <p:grpSpPr>
          <a:xfrm>
            <a:off x="3870485" y="10240"/>
            <a:ext cx="5029200" cy="646331"/>
            <a:chOff x="3870428" y="-138694"/>
            <a:chExt cx="5029200" cy="646331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064F1E0B-2ABA-42D5-88B6-FA2966FB820F}"/>
                </a:ext>
              </a:extLst>
            </p:cNvPr>
            <p:cNvSpPr/>
            <p:nvPr/>
          </p:nvSpPr>
          <p:spPr>
            <a:xfrm>
              <a:off x="3870428" y="0"/>
              <a:ext cx="5029200" cy="409344"/>
            </a:xfrm>
            <a:prstGeom prst="roundRect">
              <a:avLst/>
            </a:prstGeom>
            <a:ln w="28575">
              <a:solidFill>
                <a:srgbClr val="FFFF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6E3599F-A192-45C0-8653-DCFEA0216418}"/>
                </a:ext>
              </a:extLst>
            </p:cNvPr>
            <p:cNvSpPr/>
            <p:nvPr/>
          </p:nvSpPr>
          <p:spPr>
            <a:xfrm>
              <a:off x="4754230" y="-138694"/>
              <a:ext cx="3101810" cy="64633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36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How to use PPT</a:t>
              </a:r>
              <a:endPara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pic>
        <p:nvPicPr>
          <p:cNvPr id="22" name="Picture 8" descr="Powerpoint PNGs for Free Download">
            <a:extLst>
              <a:ext uri="{FF2B5EF4-FFF2-40B4-BE49-F238E27FC236}">
                <a16:creationId xmlns:a16="http://schemas.microsoft.com/office/drawing/2014/main" id="{FD68C9EB-CB6B-43D3-A580-6FE08CC9FA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4456" y="54822"/>
            <a:ext cx="584575" cy="58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 descr="https://i.pinimg.com/564x/ed/44/5b/ed445b5802856779595f864f16d3c024.jpg">
            <a:hlinkClick r:id="rId7" action="ppaction://hlinksldjump"/>
            <a:extLst>
              <a:ext uri="{FF2B5EF4-FFF2-40B4-BE49-F238E27FC236}">
                <a16:creationId xmlns:a16="http://schemas.microsoft.com/office/drawing/2014/main" id="{CFD1FDA7-FE91-4A16-BBA0-0DF5C17096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879" y="54822"/>
            <a:ext cx="1037121" cy="784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Arrow: Right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EF273CA-F554-4AA8-829A-5EFD7A3AF409}"/>
              </a:ext>
            </a:extLst>
          </p:cNvPr>
          <p:cNvSpPr/>
          <p:nvPr/>
        </p:nvSpPr>
        <p:spPr>
          <a:xfrm>
            <a:off x="11498657" y="2628445"/>
            <a:ext cx="568902" cy="442638"/>
          </a:xfrm>
          <a:prstGeom prst="rightArrow">
            <a:avLst>
              <a:gd name="adj1" fmla="val 50000"/>
              <a:gd name="adj2" fmla="val 4767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1" name="Arrow: Right 20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13A8E3D5-4B34-496C-A322-8F9B2DF1A8B3}"/>
              </a:ext>
            </a:extLst>
          </p:cNvPr>
          <p:cNvSpPr/>
          <p:nvPr/>
        </p:nvSpPr>
        <p:spPr>
          <a:xfrm rot="10800000">
            <a:off x="124441" y="2598453"/>
            <a:ext cx="568902" cy="442638"/>
          </a:xfrm>
          <a:prstGeom prst="rightArrow">
            <a:avLst>
              <a:gd name="adj1" fmla="val 50000"/>
              <a:gd name="adj2" fmla="val 4767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383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20F5B6B-4A6D-4D90-AA04-608E6A0B5F5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97675" y="122653"/>
            <a:ext cx="2372056" cy="615883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D722E2A-CC70-44D5-8087-0528369CF28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65952" y="5756317"/>
            <a:ext cx="4050751" cy="378729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98E2A1F3-6CCB-410D-9212-27D2D601A925}"/>
              </a:ext>
            </a:extLst>
          </p:cNvPr>
          <p:cNvGrpSpPr/>
          <p:nvPr/>
        </p:nvGrpSpPr>
        <p:grpSpPr>
          <a:xfrm>
            <a:off x="3325049" y="96262"/>
            <a:ext cx="3333721" cy="609685"/>
            <a:chOff x="3209751" y="247155"/>
            <a:chExt cx="3333721" cy="609685"/>
          </a:xfrm>
        </p:grpSpPr>
        <p:pic>
          <p:nvPicPr>
            <p:cNvPr id="5" name="Line Picture 57">
              <a:extLst>
                <a:ext uri="{FF2B5EF4-FFF2-40B4-BE49-F238E27FC236}">
                  <a16:creationId xmlns:a16="http://schemas.microsoft.com/office/drawing/2014/main" id="{2D3F6286-5B4A-41D7-8BA8-BEEE37EC82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371870" y="275734"/>
              <a:ext cx="2171602" cy="581106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8885F00-9CCA-4727-A25C-09C2B088D6A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209751" y="247155"/>
              <a:ext cx="1305107" cy="609685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pic>
        <p:nvPicPr>
          <p:cNvPr id="7" name="Circle-1">
            <a:extLst>
              <a:ext uri="{FF2B5EF4-FFF2-40B4-BE49-F238E27FC236}">
                <a16:creationId xmlns:a16="http://schemas.microsoft.com/office/drawing/2014/main" id="{BCBA52F0-35A1-421E-896B-E9DA15D05F57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74435" y="223478"/>
            <a:ext cx="390580" cy="314369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F6946CC3-7601-48A5-89C3-95B58859780F}"/>
              </a:ext>
            </a:extLst>
          </p:cNvPr>
          <p:cNvGrpSpPr/>
          <p:nvPr/>
        </p:nvGrpSpPr>
        <p:grpSpPr>
          <a:xfrm>
            <a:off x="6107264" y="1503359"/>
            <a:ext cx="4663189" cy="685896"/>
            <a:chOff x="5099280" y="1329050"/>
            <a:chExt cx="3935572" cy="685896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2EEC182-F417-4FCD-BEC6-29878E2187C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flipH="1">
              <a:off x="5099280" y="1367067"/>
              <a:ext cx="3039570" cy="581106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CD33ACD-A5E3-4D12-BA59-227EB1621DC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872640" y="1329050"/>
              <a:ext cx="1162212" cy="685896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pic>
        <p:nvPicPr>
          <p:cNvPr id="15" name="c-2">
            <a:extLst>
              <a:ext uri="{FF2B5EF4-FFF2-40B4-BE49-F238E27FC236}">
                <a16:creationId xmlns:a16="http://schemas.microsoft.com/office/drawing/2014/main" id="{6FD43C83-0262-436F-9AF6-40F34B0AD781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51043" y="1561546"/>
            <a:ext cx="390580" cy="314369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C0E61AA8-3A6C-4E40-B292-4F61AB34B28F}"/>
              </a:ext>
            </a:extLst>
          </p:cNvPr>
          <p:cNvGrpSpPr/>
          <p:nvPr/>
        </p:nvGrpSpPr>
        <p:grpSpPr>
          <a:xfrm>
            <a:off x="6025072" y="939386"/>
            <a:ext cx="3222545" cy="675661"/>
            <a:chOff x="1362591" y="1436758"/>
            <a:chExt cx="3222545" cy="675661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FF318A34-84C6-45A2-BC22-C3F2FFEC433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203818" y="1436758"/>
              <a:ext cx="1381318" cy="638264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672C8D01-5272-4753-81E1-3D4B6C922E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flipH="1">
              <a:off x="1362591" y="1531313"/>
              <a:ext cx="1998409" cy="581106"/>
            </a:xfrm>
            <a:prstGeom prst="rect">
              <a:avLst/>
            </a:prstGeom>
          </p:spPr>
        </p:pic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524FACFE-AA98-4DAD-9B77-E25458B64162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71837" y="985341"/>
            <a:ext cx="390580" cy="314369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25AC1C52-31EC-4E0A-AAE4-29840E10D54E}"/>
              </a:ext>
            </a:extLst>
          </p:cNvPr>
          <p:cNvGrpSpPr/>
          <p:nvPr/>
        </p:nvGrpSpPr>
        <p:grpSpPr>
          <a:xfrm>
            <a:off x="2521018" y="1112150"/>
            <a:ext cx="3654361" cy="635647"/>
            <a:chOff x="2654734" y="1203977"/>
            <a:chExt cx="3654361" cy="635647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AE173AC6-B22F-491A-9DF5-00F978DB610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654734" y="1203977"/>
              <a:ext cx="1657581" cy="609685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45E29EE2-6A9C-44E3-9008-72B16467E7B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132670" y="1258518"/>
              <a:ext cx="2176425" cy="581106"/>
            </a:xfrm>
            <a:prstGeom prst="rect">
              <a:avLst/>
            </a:prstGeom>
          </p:spPr>
        </p:pic>
      </p:grpSp>
      <p:pic>
        <p:nvPicPr>
          <p:cNvPr id="25" name="C-4">
            <a:extLst>
              <a:ext uri="{FF2B5EF4-FFF2-40B4-BE49-F238E27FC236}">
                <a16:creationId xmlns:a16="http://schemas.microsoft.com/office/drawing/2014/main" id="{C5CB010D-2AE4-4AFD-A1F7-339DF27FAAA1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77300" y="1068063"/>
            <a:ext cx="390580" cy="314369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2CED7339-13D0-4A76-9D7B-5884592885C6}"/>
              </a:ext>
            </a:extLst>
          </p:cNvPr>
          <p:cNvGrpSpPr/>
          <p:nvPr/>
        </p:nvGrpSpPr>
        <p:grpSpPr>
          <a:xfrm>
            <a:off x="2132797" y="1975711"/>
            <a:ext cx="4515804" cy="651369"/>
            <a:chOff x="3199042" y="2043389"/>
            <a:chExt cx="4515804" cy="651369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1592A276-F277-4124-BFC7-0DE7D1353AA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227854" y="2113652"/>
              <a:ext cx="3486992" cy="581106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C4F90288-76C3-459E-9ABA-4A73AA128E5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199042" y="2043389"/>
              <a:ext cx="1267002" cy="609685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2B374EC-0B93-4F2B-BC94-CF5CA40D886F}"/>
              </a:ext>
            </a:extLst>
          </p:cNvPr>
          <p:cNvGrpSpPr/>
          <p:nvPr/>
        </p:nvGrpSpPr>
        <p:grpSpPr>
          <a:xfrm>
            <a:off x="6438843" y="1876157"/>
            <a:ext cx="2365826" cy="638264"/>
            <a:chOff x="6427551" y="2148930"/>
            <a:chExt cx="2365826" cy="638264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9629B49E-5868-466A-9FCA-80E9F2CFB5D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459691" y="2148930"/>
              <a:ext cx="1333686" cy="638264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05452285-826E-4346-8C80-5A9982506E0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flipH="1">
              <a:off x="6427551" y="2198860"/>
              <a:ext cx="1128140" cy="581106"/>
            </a:xfrm>
            <a:prstGeom prst="rect">
              <a:avLst/>
            </a:prstGeom>
          </p:spPr>
        </p:pic>
      </p:grpSp>
      <p:pic>
        <p:nvPicPr>
          <p:cNvPr id="37" name="c-6">
            <a:extLst>
              <a:ext uri="{FF2B5EF4-FFF2-40B4-BE49-F238E27FC236}">
                <a16:creationId xmlns:a16="http://schemas.microsoft.com/office/drawing/2014/main" id="{59753B31-CF54-4B05-BF66-0412FD4BD7ED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39272" y="2101175"/>
            <a:ext cx="390580" cy="314369"/>
          </a:xfrm>
          <a:prstGeom prst="rect">
            <a:avLst/>
          </a:prstGeom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C3FE4563-7D7B-4E8A-BA2D-39609866CB81}"/>
              </a:ext>
            </a:extLst>
          </p:cNvPr>
          <p:cNvGrpSpPr/>
          <p:nvPr/>
        </p:nvGrpSpPr>
        <p:grpSpPr>
          <a:xfrm>
            <a:off x="6416860" y="2245237"/>
            <a:ext cx="2536744" cy="1052827"/>
            <a:chOff x="6416860" y="2539824"/>
            <a:chExt cx="2536744" cy="1052827"/>
          </a:xfrm>
        </p:grpSpPr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BAC29344-A889-4D53-9879-1C9A5A30CE7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629444" y="2982966"/>
              <a:ext cx="1324160" cy="609685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E649218A-23BC-49EF-B5AA-97179BE16A4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416860" y="2539824"/>
              <a:ext cx="1555458" cy="944386"/>
            </a:xfrm>
            <a:prstGeom prst="rect">
              <a:avLst/>
            </a:prstGeom>
          </p:spPr>
        </p:pic>
      </p:grpSp>
      <p:pic>
        <p:nvPicPr>
          <p:cNvPr id="44" name="c-7">
            <a:extLst>
              <a:ext uri="{FF2B5EF4-FFF2-40B4-BE49-F238E27FC236}">
                <a16:creationId xmlns:a16="http://schemas.microsoft.com/office/drawing/2014/main" id="{EE3254AC-E2BF-4726-9A58-C048B5C74A9C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80011" y="2365435"/>
            <a:ext cx="390580" cy="314369"/>
          </a:xfrm>
          <a:prstGeom prst="rect">
            <a:avLst/>
          </a:prstGeom>
        </p:spPr>
      </p:pic>
      <p:pic>
        <p:nvPicPr>
          <p:cNvPr id="47" name="C-8">
            <a:extLst>
              <a:ext uri="{FF2B5EF4-FFF2-40B4-BE49-F238E27FC236}">
                <a16:creationId xmlns:a16="http://schemas.microsoft.com/office/drawing/2014/main" id="{74E538FE-5541-4314-93BF-17302B7543A3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03738" y="1740836"/>
            <a:ext cx="390580" cy="314369"/>
          </a:xfrm>
          <a:prstGeom prst="rect">
            <a:avLst/>
          </a:prstGeom>
        </p:spPr>
      </p:pic>
      <p:grpSp>
        <p:nvGrpSpPr>
          <p:cNvPr id="58" name="Group 57">
            <a:extLst>
              <a:ext uri="{FF2B5EF4-FFF2-40B4-BE49-F238E27FC236}">
                <a16:creationId xmlns:a16="http://schemas.microsoft.com/office/drawing/2014/main" id="{FF28036D-7420-47E2-8126-742DB136BA9B}"/>
              </a:ext>
            </a:extLst>
          </p:cNvPr>
          <p:cNvGrpSpPr/>
          <p:nvPr/>
        </p:nvGrpSpPr>
        <p:grpSpPr>
          <a:xfrm>
            <a:off x="3819312" y="1839624"/>
            <a:ext cx="2489783" cy="1569037"/>
            <a:chOff x="3819312" y="1839624"/>
            <a:chExt cx="2489783" cy="1569037"/>
          </a:xfrm>
        </p:grpSpPr>
        <p:cxnSp>
          <p:nvCxnSpPr>
            <p:cNvPr id="46" name="Connector: Elbow 45">
              <a:extLst>
                <a:ext uri="{FF2B5EF4-FFF2-40B4-BE49-F238E27FC236}">
                  <a16:creationId xmlns:a16="http://schemas.microsoft.com/office/drawing/2014/main" id="{6B574387-013C-4532-B3E0-589AE770CEE9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5016703" y="1839624"/>
              <a:ext cx="1292392" cy="1157870"/>
            </a:xfrm>
            <a:prstGeom prst="bentConnector3">
              <a:avLst/>
            </a:prstGeom>
            <a:ln w="19050"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B13FF15B-3E9A-40EE-9D02-73B4B53A3701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3819312" y="2808502"/>
              <a:ext cx="1162212" cy="600159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99004A53-1227-4E87-A962-2B406FBA5F1B}"/>
              </a:ext>
            </a:extLst>
          </p:cNvPr>
          <p:cNvGrpSpPr/>
          <p:nvPr/>
        </p:nvGrpSpPr>
        <p:grpSpPr>
          <a:xfrm>
            <a:off x="3255982" y="2997495"/>
            <a:ext cx="2944727" cy="1710266"/>
            <a:chOff x="3255982" y="2997495"/>
            <a:chExt cx="2944727" cy="1710266"/>
          </a:xfrm>
        </p:grpSpPr>
        <p:cxnSp>
          <p:nvCxnSpPr>
            <p:cNvPr id="52" name="Connector: Elbow 51">
              <a:extLst>
                <a:ext uri="{FF2B5EF4-FFF2-40B4-BE49-F238E27FC236}">
                  <a16:creationId xmlns:a16="http://schemas.microsoft.com/office/drawing/2014/main" id="{737ADA0F-62DB-47B6-B89D-720125B643DC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4733507" y="2997495"/>
              <a:ext cx="1467202" cy="1425158"/>
            </a:xfrm>
            <a:prstGeom prst="bentConnector3">
              <a:avLst/>
            </a:prstGeom>
            <a:ln w="19050"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41AD107E-FE54-4167-9D16-BC2D659CDB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3255982" y="4059971"/>
              <a:ext cx="1438476" cy="64779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pic>
        <p:nvPicPr>
          <p:cNvPr id="57" name="C-10">
            <a:extLst>
              <a:ext uri="{FF2B5EF4-FFF2-40B4-BE49-F238E27FC236}">
                <a16:creationId xmlns:a16="http://schemas.microsoft.com/office/drawing/2014/main" id="{76BE0A28-DCC4-4B60-8775-32DBBFD60660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01529" y="2696875"/>
            <a:ext cx="390580" cy="314369"/>
          </a:xfrm>
          <a:prstGeom prst="rect">
            <a:avLst/>
          </a:prstGeom>
        </p:spPr>
      </p:pic>
      <p:grpSp>
        <p:nvGrpSpPr>
          <p:cNvPr id="73" name="Group 72">
            <a:extLst>
              <a:ext uri="{FF2B5EF4-FFF2-40B4-BE49-F238E27FC236}">
                <a16:creationId xmlns:a16="http://schemas.microsoft.com/office/drawing/2014/main" id="{647FC169-8D88-479E-A4B7-D4D2867E2347}"/>
              </a:ext>
            </a:extLst>
          </p:cNvPr>
          <p:cNvGrpSpPr/>
          <p:nvPr/>
        </p:nvGrpSpPr>
        <p:grpSpPr>
          <a:xfrm>
            <a:off x="6664878" y="3160105"/>
            <a:ext cx="3062152" cy="1588794"/>
            <a:chOff x="6664878" y="3160105"/>
            <a:chExt cx="3062152" cy="1588794"/>
          </a:xfrm>
        </p:grpSpPr>
        <p:cxnSp>
          <p:nvCxnSpPr>
            <p:cNvPr id="60" name="Connector: Elbow 59">
              <a:extLst>
                <a:ext uri="{FF2B5EF4-FFF2-40B4-BE49-F238E27FC236}">
                  <a16:creationId xmlns:a16="http://schemas.microsoft.com/office/drawing/2014/main" id="{34E2BC24-3EEE-4F24-A425-A490B8EE8C2E}"/>
                </a:ext>
              </a:extLst>
            </p:cNvPr>
            <p:cNvCxnSpPr>
              <a:cxnSpLocks/>
            </p:cNvCxnSpPr>
            <p:nvPr/>
          </p:nvCxnSpPr>
          <p:spPr>
            <a:xfrm>
              <a:off x="6664878" y="3160105"/>
              <a:ext cx="1533900" cy="1262549"/>
            </a:xfrm>
            <a:prstGeom prst="bentConnector3">
              <a:avLst/>
            </a:prstGeom>
            <a:ln w="19050"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9C5CEBE2-4520-4E5B-9567-988AB3DF7284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8240923" y="4096408"/>
              <a:ext cx="1486107" cy="652491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pic>
        <p:nvPicPr>
          <p:cNvPr id="66" name="C-11">
            <a:extLst>
              <a:ext uri="{FF2B5EF4-FFF2-40B4-BE49-F238E27FC236}">
                <a16:creationId xmlns:a16="http://schemas.microsoft.com/office/drawing/2014/main" id="{90B60B8B-6B9F-4F5A-8CEC-BB03FE600253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06285" y="2967078"/>
            <a:ext cx="380564" cy="306307"/>
          </a:xfrm>
          <a:prstGeom prst="rect">
            <a:avLst/>
          </a:prstGeom>
        </p:spPr>
      </p:pic>
      <p:pic>
        <p:nvPicPr>
          <p:cNvPr id="67" name="C-12">
            <a:extLst>
              <a:ext uri="{FF2B5EF4-FFF2-40B4-BE49-F238E27FC236}">
                <a16:creationId xmlns:a16="http://schemas.microsoft.com/office/drawing/2014/main" id="{8F6E64B2-F8C0-4D6F-9B47-B055551187F9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82456" y="3160254"/>
            <a:ext cx="380564" cy="306307"/>
          </a:xfrm>
          <a:prstGeom prst="rect">
            <a:avLst/>
          </a:prstGeom>
        </p:spPr>
      </p:pic>
      <p:grpSp>
        <p:nvGrpSpPr>
          <p:cNvPr id="72" name="Group 71">
            <a:extLst>
              <a:ext uri="{FF2B5EF4-FFF2-40B4-BE49-F238E27FC236}">
                <a16:creationId xmlns:a16="http://schemas.microsoft.com/office/drawing/2014/main" id="{CC4209DF-8DB5-4F69-B372-558402619CA3}"/>
              </a:ext>
            </a:extLst>
          </p:cNvPr>
          <p:cNvGrpSpPr/>
          <p:nvPr/>
        </p:nvGrpSpPr>
        <p:grpSpPr>
          <a:xfrm>
            <a:off x="6463020" y="3313408"/>
            <a:ext cx="1490657" cy="2785629"/>
            <a:chOff x="6463020" y="3313408"/>
            <a:chExt cx="1490657" cy="2785629"/>
          </a:xfrm>
        </p:grpSpPr>
        <p:cxnSp>
          <p:nvCxnSpPr>
            <p:cNvPr id="68" name="Connector: Elbow 67">
              <a:extLst>
                <a:ext uri="{FF2B5EF4-FFF2-40B4-BE49-F238E27FC236}">
                  <a16:creationId xmlns:a16="http://schemas.microsoft.com/office/drawing/2014/main" id="{220D65AD-8894-4EB5-A355-D02143458E91}"/>
                </a:ext>
              </a:extLst>
            </p:cNvPr>
            <p:cNvCxnSpPr>
              <a:cxnSpLocks/>
              <a:stCxn id="67" idx="3"/>
            </p:cNvCxnSpPr>
            <p:nvPr/>
          </p:nvCxnSpPr>
          <p:spPr>
            <a:xfrm>
              <a:off x="6463020" y="3313408"/>
              <a:ext cx="847134" cy="2126874"/>
            </a:xfrm>
            <a:prstGeom prst="bentConnector2">
              <a:avLst/>
            </a:prstGeom>
            <a:ln w="19050"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D8CE6CE0-BFDD-44B5-9D0B-40F5A3887D61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6705728" y="5479826"/>
              <a:ext cx="1247949" cy="619211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8B9C0BEA-A8CB-4BBF-8C88-11BB1FE78E03}"/>
              </a:ext>
            </a:extLst>
          </p:cNvPr>
          <p:cNvGrpSpPr/>
          <p:nvPr/>
        </p:nvGrpSpPr>
        <p:grpSpPr>
          <a:xfrm>
            <a:off x="5662899" y="196760"/>
            <a:ext cx="5519869" cy="619041"/>
            <a:chOff x="5709150" y="360368"/>
            <a:chExt cx="5519869" cy="619041"/>
          </a:xfrm>
        </p:grpSpPr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526E30D9-C168-4F72-86D8-CAC86B6B437C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0085859" y="360368"/>
              <a:ext cx="1143160" cy="609685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E8765AEF-92A9-4A35-86F1-ED9C1BFB12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flipH="1">
              <a:off x="5709150" y="398303"/>
              <a:ext cx="4718514" cy="581106"/>
            </a:xfrm>
            <a:prstGeom prst="rect">
              <a:avLst/>
            </a:prstGeom>
          </p:spPr>
        </p:pic>
      </p:grpSp>
      <p:pic>
        <p:nvPicPr>
          <p:cNvPr id="82" name="c13">
            <a:extLst>
              <a:ext uri="{FF2B5EF4-FFF2-40B4-BE49-F238E27FC236}">
                <a16:creationId xmlns:a16="http://schemas.microsoft.com/office/drawing/2014/main" id="{9099408B-246A-4730-BD88-C712D789D268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66838" y="548668"/>
            <a:ext cx="380564" cy="306307"/>
          </a:xfrm>
          <a:prstGeom prst="rect">
            <a:avLst/>
          </a:prstGeom>
        </p:spPr>
      </p:pic>
      <p:pic>
        <p:nvPicPr>
          <p:cNvPr id="83" name="c82">
            <a:extLst>
              <a:ext uri="{FF2B5EF4-FFF2-40B4-BE49-F238E27FC236}">
                <a16:creationId xmlns:a16="http://schemas.microsoft.com/office/drawing/2014/main" id="{1B4A713F-7801-4044-A4C7-E7F5534269AB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96984" y="2071754"/>
            <a:ext cx="380564" cy="306307"/>
          </a:xfrm>
          <a:prstGeom prst="rect">
            <a:avLst/>
          </a:prstGeom>
        </p:spPr>
      </p:pic>
      <p:pic>
        <p:nvPicPr>
          <p:cNvPr id="53" name="Picture 52" descr="https://i.pinimg.com/564x/ed/44/5b/ed445b5802856779595f864f16d3c024.jpg">
            <a:hlinkClick r:id="rId20" action="ppaction://hlinksldjump"/>
            <a:extLst>
              <a:ext uri="{FF2B5EF4-FFF2-40B4-BE49-F238E27FC236}">
                <a16:creationId xmlns:a16="http://schemas.microsoft.com/office/drawing/2014/main" id="{119A67FD-D6B7-4DF0-89E0-1AF91D9777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9013" y="6199785"/>
            <a:ext cx="869894" cy="658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Arrow: Right 5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8126DF9-CFF3-4C0A-9AC9-992CD4F34DE1}"/>
              </a:ext>
            </a:extLst>
          </p:cNvPr>
          <p:cNvSpPr/>
          <p:nvPr/>
        </p:nvSpPr>
        <p:spPr>
          <a:xfrm>
            <a:off x="11101401" y="3052066"/>
            <a:ext cx="568902" cy="442638"/>
          </a:xfrm>
          <a:prstGeom prst="rightArrow">
            <a:avLst>
              <a:gd name="adj1" fmla="val 50000"/>
              <a:gd name="adj2" fmla="val 4767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59" name="Arrow: Right 58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46F3543B-AB7F-4F7A-9004-6E4E5293ADDE}"/>
              </a:ext>
            </a:extLst>
          </p:cNvPr>
          <p:cNvSpPr/>
          <p:nvPr/>
        </p:nvSpPr>
        <p:spPr>
          <a:xfrm rot="10800000">
            <a:off x="237246" y="2818776"/>
            <a:ext cx="568902" cy="442638"/>
          </a:xfrm>
          <a:prstGeom prst="rightArrow">
            <a:avLst>
              <a:gd name="adj1" fmla="val 50000"/>
              <a:gd name="adj2" fmla="val 4767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589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5769D8-2225-4968-9302-83F0D05F90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6615" y="161618"/>
            <a:ext cx="6077798" cy="943107"/>
          </a:xfrm>
          <a:prstGeom prst="rect">
            <a:avLst/>
          </a:prstGeom>
        </p:spPr>
      </p:pic>
      <p:pic>
        <p:nvPicPr>
          <p:cNvPr id="7" name="Square">
            <a:extLst>
              <a:ext uri="{FF2B5EF4-FFF2-40B4-BE49-F238E27FC236}">
                <a16:creationId xmlns:a16="http://schemas.microsoft.com/office/drawing/2014/main" id="{0EFCE12C-F287-4A7C-8662-E6D28F7416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795" y="1682199"/>
            <a:ext cx="1581371" cy="40010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EEE7EB5-F6FD-4CB2-B206-E54593E732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3822" y="2208409"/>
            <a:ext cx="1362265" cy="1238423"/>
          </a:xfrm>
          <a:prstGeom prst="rect">
            <a:avLst/>
          </a:prstGeom>
        </p:spPr>
      </p:pic>
      <p:pic>
        <p:nvPicPr>
          <p:cNvPr id="11" name="Star">
            <a:extLst>
              <a:ext uri="{FF2B5EF4-FFF2-40B4-BE49-F238E27FC236}">
                <a16:creationId xmlns:a16="http://schemas.microsoft.com/office/drawing/2014/main" id="{08040802-173B-4A1D-98EE-C277A2BF5C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4550" y="1644790"/>
            <a:ext cx="1362265" cy="43751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C7B81DF-B34F-4511-8B0A-F4993226CA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20166" y="2179831"/>
            <a:ext cx="1505160" cy="1362265"/>
          </a:xfrm>
          <a:prstGeom prst="rect">
            <a:avLst/>
          </a:prstGeom>
        </p:spPr>
      </p:pic>
      <p:pic>
        <p:nvPicPr>
          <p:cNvPr id="15" name="Circle">
            <a:extLst>
              <a:ext uri="{FF2B5EF4-FFF2-40B4-BE49-F238E27FC236}">
                <a16:creationId xmlns:a16="http://schemas.microsoft.com/office/drawing/2014/main" id="{E92B7E94-78E6-4079-87A6-6458EE33C7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30378" y="1625041"/>
            <a:ext cx="1381318" cy="51442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1FCE7DB-C715-41FE-8CE6-546AC5B04C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35115" y="2284621"/>
            <a:ext cx="1571844" cy="1257475"/>
          </a:xfrm>
          <a:prstGeom prst="rect">
            <a:avLst/>
          </a:prstGeom>
        </p:spPr>
      </p:pic>
      <p:pic>
        <p:nvPicPr>
          <p:cNvPr id="19" name="Triangle">
            <a:extLst>
              <a:ext uri="{FF2B5EF4-FFF2-40B4-BE49-F238E27FC236}">
                <a16:creationId xmlns:a16="http://schemas.microsoft.com/office/drawing/2014/main" id="{B4928A9A-C542-454F-8AFC-83F08730F8C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4015" y="1627513"/>
            <a:ext cx="1295581" cy="44773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51498DC-5AEC-4D9B-879F-E15B1C12BA6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06959" y="2379883"/>
            <a:ext cx="1609950" cy="1066949"/>
          </a:xfrm>
          <a:prstGeom prst="rect">
            <a:avLst/>
          </a:prstGeom>
        </p:spPr>
      </p:pic>
      <p:pic>
        <p:nvPicPr>
          <p:cNvPr id="23" name="Pen">
            <a:extLst>
              <a:ext uri="{FF2B5EF4-FFF2-40B4-BE49-F238E27FC236}">
                <a16:creationId xmlns:a16="http://schemas.microsoft.com/office/drawing/2014/main" id="{54F5F0E3-97DB-4F60-941C-5A907003C23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71915" y="1596462"/>
            <a:ext cx="1552792" cy="48584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E591A40-5CFA-4819-BD6F-B86BA71C702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81442" y="2139463"/>
            <a:ext cx="1543265" cy="1257475"/>
          </a:xfrm>
          <a:prstGeom prst="rect">
            <a:avLst/>
          </a:prstGeom>
        </p:spPr>
      </p:pic>
      <p:pic>
        <p:nvPicPr>
          <p:cNvPr id="27" name="Hex">
            <a:extLst>
              <a:ext uri="{FF2B5EF4-FFF2-40B4-BE49-F238E27FC236}">
                <a16:creationId xmlns:a16="http://schemas.microsoft.com/office/drawing/2014/main" id="{0B3D899F-C2D6-42B0-8873-AA58886BCF9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444413" y="1639608"/>
            <a:ext cx="1590897" cy="438211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90A04CC-3DFA-4BD5-A8F7-D4A3A82D681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401544" y="2115011"/>
            <a:ext cx="1676634" cy="1295581"/>
          </a:xfrm>
          <a:prstGeom prst="rect">
            <a:avLst/>
          </a:prstGeom>
        </p:spPr>
      </p:pic>
      <p:pic>
        <p:nvPicPr>
          <p:cNvPr id="31" name="Ring">
            <a:extLst>
              <a:ext uri="{FF2B5EF4-FFF2-40B4-BE49-F238E27FC236}">
                <a16:creationId xmlns:a16="http://schemas.microsoft.com/office/drawing/2014/main" id="{AA08A931-337D-4902-A78F-99FF7B98673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43770" y="4120279"/>
            <a:ext cx="1381318" cy="46679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33C6DDC4-7C7C-496B-98C3-7F1CCA1E569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23067" y="4941807"/>
            <a:ext cx="1381318" cy="1152686"/>
          </a:xfrm>
          <a:prstGeom prst="rect">
            <a:avLst/>
          </a:prstGeom>
        </p:spPr>
      </p:pic>
      <p:pic>
        <p:nvPicPr>
          <p:cNvPr id="35" name="Cone">
            <a:extLst>
              <a:ext uri="{FF2B5EF4-FFF2-40B4-BE49-F238E27FC236}">
                <a16:creationId xmlns:a16="http://schemas.microsoft.com/office/drawing/2014/main" id="{FD072A61-C9F8-4B24-B2AE-A9A6AAD2BF3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684550" y="4120279"/>
            <a:ext cx="1267002" cy="52394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DA323F40-AAFB-44B9-B8AE-1AD2457DE35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684550" y="4881427"/>
            <a:ext cx="1038370" cy="1143160"/>
          </a:xfrm>
          <a:prstGeom prst="rect">
            <a:avLst/>
          </a:prstGeom>
        </p:spPr>
      </p:pic>
      <p:pic>
        <p:nvPicPr>
          <p:cNvPr id="39" name="Sphere">
            <a:extLst>
              <a:ext uri="{FF2B5EF4-FFF2-40B4-BE49-F238E27FC236}">
                <a16:creationId xmlns:a16="http://schemas.microsoft.com/office/drawing/2014/main" id="{E73496E2-80D0-4FAF-BAEE-23FBAD1179A6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430378" y="4053326"/>
            <a:ext cx="1648055" cy="676369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95AD6949-0AC3-4774-87FD-AB3565FE7CE1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461228" y="4857612"/>
            <a:ext cx="1352739" cy="1190791"/>
          </a:xfrm>
          <a:prstGeom prst="rect">
            <a:avLst/>
          </a:prstGeom>
        </p:spPr>
      </p:pic>
      <p:pic>
        <p:nvPicPr>
          <p:cNvPr id="43" name="Torus">
            <a:extLst>
              <a:ext uri="{FF2B5EF4-FFF2-40B4-BE49-F238E27FC236}">
                <a16:creationId xmlns:a16="http://schemas.microsoft.com/office/drawing/2014/main" id="{2073CD0F-87B9-4E3A-AD03-5657704238D4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113569" y="4150313"/>
            <a:ext cx="1343212" cy="504895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333E6774-6592-4ACD-9AFE-61F3184CBCC7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089193" y="5099218"/>
            <a:ext cx="1457528" cy="895475"/>
          </a:xfrm>
          <a:prstGeom prst="rect">
            <a:avLst/>
          </a:prstGeom>
        </p:spPr>
      </p:pic>
      <p:pic>
        <p:nvPicPr>
          <p:cNvPr id="47" name="Cuboid">
            <a:extLst>
              <a:ext uri="{FF2B5EF4-FFF2-40B4-BE49-F238E27FC236}">
                <a16:creationId xmlns:a16="http://schemas.microsoft.com/office/drawing/2014/main" id="{901EC8DB-D34A-4650-A93D-80F3EAACD82A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819573" y="4177437"/>
            <a:ext cx="1257475" cy="466790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9556C989-341A-48D7-AC7C-0686799F33B6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566531" y="4915373"/>
            <a:ext cx="1676634" cy="1152686"/>
          </a:xfrm>
          <a:prstGeom prst="rect">
            <a:avLst/>
          </a:prstGeom>
        </p:spPr>
      </p:pic>
      <p:pic>
        <p:nvPicPr>
          <p:cNvPr id="51" name="Cylinder">
            <a:extLst>
              <a:ext uri="{FF2B5EF4-FFF2-40B4-BE49-F238E27FC236}">
                <a16:creationId xmlns:a16="http://schemas.microsoft.com/office/drawing/2014/main" id="{4802F475-4712-4717-8E0F-DD4FC7B8B543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9657260" y="4150313"/>
            <a:ext cx="1400370" cy="562053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C9733A70-A74E-466C-B0DD-FE706D9ECCDC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9644465" y="4672559"/>
            <a:ext cx="1190791" cy="1267002"/>
          </a:xfrm>
          <a:prstGeom prst="rect">
            <a:avLst/>
          </a:prstGeom>
        </p:spPr>
      </p:pic>
      <p:pic>
        <p:nvPicPr>
          <p:cNvPr id="55" name="Picture 54" descr="https://i.pinimg.com/564x/ed/44/5b/ed445b5802856779595f864f16d3c024.jpg">
            <a:hlinkClick r:id="rId27" action="ppaction://hlinksldjump"/>
            <a:extLst>
              <a:ext uri="{FF2B5EF4-FFF2-40B4-BE49-F238E27FC236}">
                <a16:creationId xmlns:a16="http://schemas.microsoft.com/office/drawing/2014/main" id="{34FCD053-80D7-4461-AFFF-E9A3A965EC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5310" y="21233"/>
            <a:ext cx="1037121" cy="784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Arrow: Right 2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97B08E2-6B49-43E0-A2E3-A9DC1C7B1FE7}"/>
              </a:ext>
            </a:extLst>
          </p:cNvPr>
          <p:cNvSpPr/>
          <p:nvPr/>
        </p:nvSpPr>
        <p:spPr>
          <a:xfrm>
            <a:off x="11358254" y="3396938"/>
            <a:ext cx="568902" cy="442638"/>
          </a:xfrm>
          <a:prstGeom prst="rightArrow">
            <a:avLst>
              <a:gd name="adj1" fmla="val 50000"/>
              <a:gd name="adj2" fmla="val 4767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30" name="Arrow: Right 29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20B9C639-CA4B-44F7-BD9E-2CBA6B8871C7}"/>
              </a:ext>
            </a:extLst>
          </p:cNvPr>
          <p:cNvSpPr/>
          <p:nvPr/>
        </p:nvSpPr>
        <p:spPr>
          <a:xfrm rot="10800000">
            <a:off x="52311" y="3396938"/>
            <a:ext cx="568902" cy="442638"/>
          </a:xfrm>
          <a:prstGeom prst="rightArrow">
            <a:avLst>
              <a:gd name="adj1" fmla="val 50000"/>
              <a:gd name="adj2" fmla="val 4767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9829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17407E0-43AB-42F6-ABAC-F49949018A32}"/>
              </a:ext>
            </a:extLst>
          </p:cNvPr>
          <p:cNvSpPr txBox="1"/>
          <p:nvPr/>
        </p:nvSpPr>
        <p:spPr>
          <a:xfrm>
            <a:off x="538569" y="1212144"/>
            <a:ext cx="3511196" cy="78319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Arial Black" panose="020B0A04020102020204" pitchFamily="34" charset="0"/>
              </a:rPr>
              <a:t>  Cherries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C5EC1D-24C3-469C-B817-16C2C521A24C}"/>
              </a:ext>
            </a:extLst>
          </p:cNvPr>
          <p:cNvSpPr txBox="1"/>
          <p:nvPr/>
        </p:nvSpPr>
        <p:spPr>
          <a:xfrm>
            <a:off x="4298913" y="1212143"/>
            <a:ext cx="3618217" cy="78319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Arial Black" panose="020B0A04020102020204" pitchFamily="34" charset="0"/>
              </a:rPr>
              <a:t>    Dates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F9C037-397F-45F4-909C-309EB885B9C1}"/>
              </a:ext>
            </a:extLst>
          </p:cNvPr>
          <p:cNvSpPr txBox="1"/>
          <p:nvPr/>
        </p:nvSpPr>
        <p:spPr>
          <a:xfrm>
            <a:off x="8355454" y="1212143"/>
            <a:ext cx="3618217" cy="78319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Arial Black" panose="020B0A04020102020204" pitchFamily="34" charset="0"/>
              </a:rPr>
              <a:t>     Grapes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2ABE47-85A4-4C0F-952D-1D464E073D4C}"/>
              </a:ext>
            </a:extLst>
          </p:cNvPr>
          <p:cNvSpPr txBox="1"/>
          <p:nvPr/>
        </p:nvSpPr>
        <p:spPr>
          <a:xfrm>
            <a:off x="368155" y="3790081"/>
            <a:ext cx="3618217" cy="78319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Arial Black" panose="020B0A04020102020204" pitchFamily="34" charset="0"/>
              </a:rPr>
              <a:t>    Apricot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8A5C76-6FA8-404A-BA5F-FF1575B455CC}"/>
              </a:ext>
            </a:extLst>
          </p:cNvPr>
          <p:cNvSpPr txBox="1"/>
          <p:nvPr/>
        </p:nvSpPr>
        <p:spPr>
          <a:xfrm>
            <a:off x="4363090" y="3797191"/>
            <a:ext cx="3618217" cy="78319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Arial Black" panose="020B0A04020102020204" pitchFamily="34" charset="0"/>
              </a:rPr>
              <a:t>   Avocados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EFBEDC-CB97-463A-916F-F341DB0249E7}"/>
              </a:ext>
            </a:extLst>
          </p:cNvPr>
          <p:cNvSpPr txBox="1"/>
          <p:nvPr/>
        </p:nvSpPr>
        <p:spPr>
          <a:xfrm>
            <a:off x="8277548" y="3786917"/>
            <a:ext cx="3618217" cy="78319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Arial Black" panose="020B0A04020102020204" pitchFamily="34" charset="0"/>
              </a:rPr>
              <a:t>    Jackfruit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409500C-B2DF-4EB0-9469-1DFF885758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125" y="1743081"/>
            <a:ext cx="2295525" cy="229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CDF1DE84-6057-46B5-98CA-0A57D11411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0544" y="1995336"/>
            <a:ext cx="1816109" cy="1816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E3234CC-8A37-4C18-9EFB-70BF8174822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829280" y="1965844"/>
            <a:ext cx="2575489" cy="1816109"/>
          </a:xfrm>
          <a:prstGeom prst="rect">
            <a:avLst/>
          </a:prstGeom>
        </p:spPr>
      </p:pic>
      <p:pic>
        <p:nvPicPr>
          <p:cNvPr id="2062" name="Picture 14">
            <a:extLst>
              <a:ext uri="{FF2B5EF4-FFF2-40B4-BE49-F238E27FC236}">
                <a16:creationId xmlns:a16="http://schemas.microsoft.com/office/drawing/2014/main" id="{C7A4E09D-066B-4FD8-9FC2-9A3809BD03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912" y="4373885"/>
            <a:ext cx="2836738" cy="2836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>
            <a:extLst>
              <a:ext uri="{FF2B5EF4-FFF2-40B4-BE49-F238E27FC236}">
                <a16:creationId xmlns:a16="http://schemas.microsoft.com/office/drawing/2014/main" id="{7E5D2597-2D5F-463C-907A-4D08DB2746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1450" y="4619557"/>
            <a:ext cx="2295525" cy="2238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>
            <a:extLst>
              <a:ext uri="{FF2B5EF4-FFF2-40B4-BE49-F238E27FC236}">
                <a16:creationId xmlns:a16="http://schemas.microsoft.com/office/drawing/2014/main" id="{0448CB48-3450-4E2A-AB6F-F89362C07B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2296" y="4528916"/>
            <a:ext cx="2295525" cy="229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5F7D701-A6FF-4B66-A9AE-DB55AC63612C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42977" y="0"/>
            <a:ext cx="1792470" cy="937165"/>
          </a:xfrm>
          <a:prstGeom prst="rect">
            <a:avLst/>
          </a:prstGeom>
        </p:spPr>
      </p:pic>
      <p:pic>
        <p:nvPicPr>
          <p:cNvPr id="22" name="Picture 21" descr="https://i.pinimg.com/564x/ed/44/5b/ed445b5802856779595f864f16d3c024.jpg">
            <a:hlinkClick r:id="rId9" action="ppaction://hlinksldjump"/>
            <a:extLst>
              <a:ext uri="{FF2B5EF4-FFF2-40B4-BE49-F238E27FC236}">
                <a16:creationId xmlns:a16="http://schemas.microsoft.com/office/drawing/2014/main" id="{48D8EFAE-C72F-43BF-B598-D85C6BB760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3889" y="76207"/>
            <a:ext cx="1037121" cy="784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Arrow: Right 1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A565C40-00F2-4492-8B7E-3B79368D944D}"/>
              </a:ext>
            </a:extLst>
          </p:cNvPr>
          <p:cNvSpPr/>
          <p:nvPr/>
        </p:nvSpPr>
        <p:spPr>
          <a:xfrm>
            <a:off x="11498657" y="2628445"/>
            <a:ext cx="568902" cy="442638"/>
          </a:xfrm>
          <a:prstGeom prst="rightArrow">
            <a:avLst>
              <a:gd name="adj1" fmla="val 50000"/>
              <a:gd name="adj2" fmla="val 4767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4" name="Arrow: Right 23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B8FC1077-D0AF-4405-BF03-542B39787B7B}"/>
              </a:ext>
            </a:extLst>
          </p:cNvPr>
          <p:cNvSpPr/>
          <p:nvPr/>
        </p:nvSpPr>
        <p:spPr>
          <a:xfrm rot="10800000">
            <a:off x="147238" y="2682071"/>
            <a:ext cx="568902" cy="442638"/>
          </a:xfrm>
          <a:prstGeom prst="rightArrow">
            <a:avLst>
              <a:gd name="adj1" fmla="val 50000"/>
              <a:gd name="adj2" fmla="val 4767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0600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9FB8531-1D35-43CC-9B1A-10AB19FDB8DC}"/>
              </a:ext>
            </a:extLst>
          </p:cNvPr>
          <p:cNvSpPr txBox="1"/>
          <p:nvPr/>
        </p:nvSpPr>
        <p:spPr>
          <a:xfrm>
            <a:off x="547095" y="1212144"/>
            <a:ext cx="3511196" cy="78319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Arial Black" panose="020B0A04020102020204" pitchFamily="34" charset="0"/>
              </a:rPr>
              <a:t>     Apple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5709BB-A504-4FD2-B050-2F1916BFB696}"/>
              </a:ext>
            </a:extLst>
          </p:cNvPr>
          <p:cNvSpPr txBox="1"/>
          <p:nvPr/>
        </p:nvSpPr>
        <p:spPr>
          <a:xfrm>
            <a:off x="4286891" y="1212144"/>
            <a:ext cx="3618217" cy="78319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Arial Black" panose="020B0A04020102020204" pitchFamily="34" charset="0"/>
              </a:rPr>
              <a:t>Watermelon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F42181-E1BA-4D14-BA9D-26CB40CF2606}"/>
              </a:ext>
            </a:extLst>
          </p:cNvPr>
          <p:cNvSpPr txBox="1"/>
          <p:nvPr/>
        </p:nvSpPr>
        <p:spPr>
          <a:xfrm>
            <a:off x="8355454" y="1212143"/>
            <a:ext cx="3618217" cy="78319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Arial Black" panose="020B0A04020102020204" pitchFamily="34" charset="0"/>
              </a:rPr>
              <a:t>Strawberry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0A8036-AA18-42D3-AB33-D43726FDC6D5}"/>
              </a:ext>
            </a:extLst>
          </p:cNvPr>
          <p:cNvSpPr txBox="1"/>
          <p:nvPr/>
        </p:nvSpPr>
        <p:spPr>
          <a:xfrm>
            <a:off x="368155" y="3790081"/>
            <a:ext cx="3618217" cy="78319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Arial Black" panose="020B0A04020102020204" pitchFamily="34" charset="0"/>
              </a:rPr>
              <a:t>   orange</a:t>
            </a:r>
          </a:p>
        </p:txBody>
      </p:sp>
      <p:pic>
        <p:nvPicPr>
          <p:cNvPr id="1026" name="Picture 2" descr="This contains an image of: Cartoon apple vector image on VectorStock">
            <a:extLst>
              <a:ext uri="{FF2B5EF4-FFF2-40B4-BE49-F238E27FC236}">
                <a16:creationId xmlns:a16="http://schemas.microsoft.com/office/drawing/2014/main" id="{5D254E89-8B92-4E01-B5CB-898744922E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68"/>
          <a:stretch/>
        </p:blipFill>
        <p:spPr bwMode="auto">
          <a:xfrm>
            <a:off x="1428666" y="2044138"/>
            <a:ext cx="1260381" cy="1585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his contains an image of: ">
            <a:extLst>
              <a:ext uri="{FF2B5EF4-FFF2-40B4-BE49-F238E27FC236}">
                <a16:creationId xmlns:a16="http://schemas.microsoft.com/office/drawing/2014/main" id="{4890A87E-1DFB-4B33-8B4B-FD3CB615E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425" y="2066849"/>
            <a:ext cx="1781712" cy="1781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his contains an image of: Cartoon Red Strawberry PNG Images,  Cartoon Clipart, Strawberry Clipart, Cartoon PNG Transparent Background - Pngtree">
            <a:extLst>
              <a:ext uri="{FF2B5EF4-FFF2-40B4-BE49-F238E27FC236}">
                <a16:creationId xmlns:a16="http://schemas.microsoft.com/office/drawing/2014/main" id="{FEB2CDCC-4B9F-4A95-9EB3-0851BD98E8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9515" y="2066849"/>
            <a:ext cx="1500674" cy="1723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tory pin image">
            <a:extLst>
              <a:ext uri="{FF2B5EF4-FFF2-40B4-BE49-F238E27FC236}">
                <a16:creationId xmlns:a16="http://schemas.microsoft.com/office/drawing/2014/main" id="{C6B16C6A-991F-4558-8FC5-4E23D22F20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936" y="4649021"/>
            <a:ext cx="1949840" cy="210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105905E-7D09-41D7-B3C8-3A8797B7E324}"/>
              </a:ext>
            </a:extLst>
          </p:cNvPr>
          <p:cNvSpPr txBox="1"/>
          <p:nvPr/>
        </p:nvSpPr>
        <p:spPr>
          <a:xfrm>
            <a:off x="4363090" y="3865828"/>
            <a:ext cx="3618217" cy="78319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Arial Black" panose="020B0A04020102020204" pitchFamily="34" charset="0"/>
              </a:rPr>
              <a:t>    Guava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E236946-FDCD-431E-BDE1-10097F8092F8}"/>
              </a:ext>
            </a:extLst>
          </p:cNvPr>
          <p:cNvSpPr txBox="1"/>
          <p:nvPr/>
        </p:nvSpPr>
        <p:spPr>
          <a:xfrm>
            <a:off x="8205630" y="3848561"/>
            <a:ext cx="3618217" cy="78319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Arial Black" panose="020B0A04020102020204" pitchFamily="34" charset="0"/>
              </a:rPr>
              <a:t>   Bananas</a:t>
            </a:r>
          </a:p>
        </p:txBody>
      </p:sp>
      <p:pic>
        <p:nvPicPr>
          <p:cNvPr id="1034" name="Picture 10">
            <a:extLst>
              <a:ext uri="{FF2B5EF4-FFF2-40B4-BE49-F238E27FC236}">
                <a16:creationId xmlns:a16="http://schemas.microsoft.com/office/drawing/2014/main" id="{24E29E84-1AFD-48A7-A76B-504C9906AC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8804" y="4666288"/>
            <a:ext cx="2266527" cy="204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6756D2D1-892E-4DA8-9A8D-CE21B39CB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9645" y="4690234"/>
            <a:ext cx="2388419" cy="1815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A8BE512-A4A3-4633-83FE-7D1848546E79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75963" y="0"/>
            <a:ext cx="1792470" cy="937165"/>
          </a:xfrm>
          <a:prstGeom prst="rect">
            <a:avLst/>
          </a:prstGeom>
        </p:spPr>
      </p:pic>
      <p:pic>
        <p:nvPicPr>
          <p:cNvPr id="23" name="Picture 22" descr="https://i.pinimg.com/564x/ed/44/5b/ed445b5802856779595f864f16d3c024.jpg">
            <a:hlinkClick r:id="rId9" action="ppaction://hlinksldjump"/>
            <a:extLst>
              <a:ext uri="{FF2B5EF4-FFF2-40B4-BE49-F238E27FC236}">
                <a16:creationId xmlns:a16="http://schemas.microsoft.com/office/drawing/2014/main" id="{9F3A336E-3A61-45BF-BF5C-0F9057B5D1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3889" y="76207"/>
            <a:ext cx="1037121" cy="784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Arrow: Right 2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303784E-4D1C-4EFF-889B-DD230C034F29}"/>
              </a:ext>
            </a:extLst>
          </p:cNvPr>
          <p:cNvSpPr/>
          <p:nvPr/>
        </p:nvSpPr>
        <p:spPr>
          <a:xfrm>
            <a:off x="11404769" y="2788120"/>
            <a:ext cx="568902" cy="442638"/>
          </a:xfrm>
          <a:prstGeom prst="rightArrow">
            <a:avLst>
              <a:gd name="adj1" fmla="val 50000"/>
              <a:gd name="adj2" fmla="val 4767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737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C0C34CB-1B40-44CE-8EBD-4BD196D41B76}"/>
              </a:ext>
            </a:extLst>
          </p:cNvPr>
          <p:cNvSpPr txBox="1"/>
          <p:nvPr/>
        </p:nvSpPr>
        <p:spPr>
          <a:xfrm>
            <a:off x="538569" y="1212144"/>
            <a:ext cx="3511196" cy="78319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Arial Black" panose="020B0A04020102020204" pitchFamily="34" charset="0"/>
              </a:rPr>
              <a:t>     Lion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62F0B9-3F3E-4C62-970A-7FD5C18B646B}"/>
              </a:ext>
            </a:extLst>
          </p:cNvPr>
          <p:cNvSpPr txBox="1"/>
          <p:nvPr/>
        </p:nvSpPr>
        <p:spPr>
          <a:xfrm>
            <a:off x="4298913" y="1212143"/>
            <a:ext cx="3618217" cy="78319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Arial Black" panose="020B0A04020102020204" pitchFamily="34" charset="0"/>
              </a:rPr>
              <a:t>   Elephant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FA9384-24E5-4E1D-ACD1-17D8F12F00FF}"/>
              </a:ext>
            </a:extLst>
          </p:cNvPr>
          <p:cNvSpPr txBox="1"/>
          <p:nvPr/>
        </p:nvSpPr>
        <p:spPr>
          <a:xfrm>
            <a:off x="8355454" y="1212143"/>
            <a:ext cx="3618217" cy="78319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Arial Black" panose="020B0A04020102020204" pitchFamily="34" charset="0"/>
              </a:rPr>
              <a:t>      Tiger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96A062-FF32-44EF-92F8-8298546CE1B5}"/>
              </a:ext>
            </a:extLst>
          </p:cNvPr>
          <p:cNvSpPr txBox="1"/>
          <p:nvPr/>
        </p:nvSpPr>
        <p:spPr>
          <a:xfrm>
            <a:off x="368155" y="3790081"/>
            <a:ext cx="3618217" cy="78319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Arial Black" panose="020B0A04020102020204" pitchFamily="34" charset="0"/>
              </a:rPr>
              <a:t>    Giraffe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55AA54-53F5-4B05-A6EB-AF1B78A49641}"/>
              </a:ext>
            </a:extLst>
          </p:cNvPr>
          <p:cNvSpPr txBox="1"/>
          <p:nvPr/>
        </p:nvSpPr>
        <p:spPr>
          <a:xfrm>
            <a:off x="4363090" y="3797191"/>
            <a:ext cx="3618217" cy="78319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Arial Black" panose="020B0A04020102020204" pitchFamily="34" charset="0"/>
              </a:rPr>
              <a:t>     Zebra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C23AEA-2B4E-4305-8AF5-92C95FBF3785}"/>
              </a:ext>
            </a:extLst>
          </p:cNvPr>
          <p:cNvSpPr txBox="1"/>
          <p:nvPr/>
        </p:nvSpPr>
        <p:spPr>
          <a:xfrm>
            <a:off x="8277548" y="3786917"/>
            <a:ext cx="3618217" cy="78319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Arial Black" panose="020B0A04020102020204" pitchFamily="34" charset="0"/>
              </a:rPr>
              <a:t>     Rabbit</a:t>
            </a:r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E69E9E08-5D1C-4FB3-B5E8-E6ED249481C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9064" y="1995336"/>
            <a:ext cx="2226267" cy="1758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>
            <a:extLst>
              <a:ext uri="{FF2B5EF4-FFF2-40B4-BE49-F238E27FC236}">
                <a16:creationId xmlns:a16="http://schemas.microsoft.com/office/drawing/2014/main" id="{87FC1113-8C47-4E97-A536-2A0AE60323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4302" y="1996001"/>
            <a:ext cx="999725" cy="1860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>
            <a:extLst>
              <a:ext uri="{FF2B5EF4-FFF2-40B4-BE49-F238E27FC236}">
                <a16:creationId xmlns:a16="http://schemas.microsoft.com/office/drawing/2014/main" id="{7D613CFD-9A9C-41E1-A889-6B8BE7C469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497" y="4709278"/>
            <a:ext cx="1946311" cy="1946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>
            <a:extLst>
              <a:ext uri="{FF2B5EF4-FFF2-40B4-BE49-F238E27FC236}">
                <a16:creationId xmlns:a16="http://schemas.microsoft.com/office/drawing/2014/main" id="{EC1A0E27-2754-449E-9603-41FE5461A4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115" y="2108923"/>
            <a:ext cx="2026976" cy="1545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8" name="Picture 14">
            <a:extLst>
              <a:ext uri="{FF2B5EF4-FFF2-40B4-BE49-F238E27FC236}">
                <a16:creationId xmlns:a16="http://schemas.microsoft.com/office/drawing/2014/main" id="{1DFDAE4B-0FAF-492C-93B8-5788138D4A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2844" y="4623488"/>
            <a:ext cx="1946311" cy="2078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0" name="Picture 16">
            <a:extLst>
              <a:ext uri="{FF2B5EF4-FFF2-40B4-BE49-F238E27FC236}">
                <a16:creationId xmlns:a16="http://schemas.microsoft.com/office/drawing/2014/main" id="{A2C9B727-904A-4166-B64B-576707892E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0191" y="4672701"/>
            <a:ext cx="1946311" cy="1946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https://i.pinimg.com/564x/ed/44/5b/ed445b5802856779595f864f16d3c024.jpg">
            <a:hlinkClick r:id="rId8" action="ppaction://hlinksldjump"/>
            <a:extLst>
              <a:ext uri="{FF2B5EF4-FFF2-40B4-BE49-F238E27FC236}">
                <a16:creationId xmlns:a16="http://schemas.microsoft.com/office/drawing/2014/main" id="{2FC5ED98-7C6A-441B-ABDE-187CD90D8A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3889" y="76207"/>
            <a:ext cx="1037121" cy="784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Arrow: Right 1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73F6BB4-C726-4EB9-A79B-55F9EF478263}"/>
              </a:ext>
            </a:extLst>
          </p:cNvPr>
          <p:cNvSpPr/>
          <p:nvPr/>
        </p:nvSpPr>
        <p:spPr>
          <a:xfrm>
            <a:off x="11498657" y="2628445"/>
            <a:ext cx="568902" cy="442638"/>
          </a:xfrm>
          <a:prstGeom prst="rightArrow">
            <a:avLst>
              <a:gd name="adj1" fmla="val 50000"/>
              <a:gd name="adj2" fmla="val 4767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9" name="Arrow: Right 18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8EAF26C3-ECD4-4957-A762-C4943185DF8A}"/>
              </a:ext>
            </a:extLst>
          </p:cNvPr>
          <p:cNvSpPr/>
          <p:nvPr/>
        </p:nvSpPr>
        <p:spPr>
          <a:xfrm rot="10800000">
            <a:off x="124441" y="2653392"/>
            <a:ext cx="568902" cy="442638"/>
          </a:xfrm>
          <a:prstGeom prst="rightArrow">
            <a:avLst>
              <a:gd name="adj1" fmla="val 50000"/>
              <a:gd name="adj2" fmla="val 4767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450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6A9F43-5111-4156-B237-35B3D0B1BD1B}"/>
              </a:ext>
            </a:extLst>
          </p:cNvPr>
          <p:cNvSpPr txBox="1"/>
          <p:nvPr/>
        </p:nvSpPr>
        <p:spPr>
          <a:xfrm>
            <a:off x="526547" y="820032"/>
            <a:ext cx="3511196" cy="78319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Arial Black" panose="020B0A04020102020204" pitchFamily="34" charset="0"/>
              </a:rPr>
              <a:t>      Deer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E75677-281C-4B0D-B260-C326D1164B90}"/>
              </a:ext>
            </a:extLst>
          </p:cNvPr>
          <p:cNvSpPr txBox="1"/>
          <p:nvPr/>
        </p:nvSpPr>
        <p:spPr>
          <a:xfrm>
            <a:off x="4286891" y="820031"/>
            <a:ext cx="3618217" cy="78319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Arial Black" panose="020B0A04020102020204" pitchFamily="34" charset="0"/>
              </a:rPr>
              <a:t>    Horse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AA413A-AE16-41F1-8BFF-37257AD17D15}"/>
              </a:ext>
            </a:extLst>
          </p:cNvPr>
          <p:cNvSpPr txBox="1"/>
          <p:nvPr/>
        </p:nvSpPr>
        <p:spPr>
          <a:xfrm>
            <a:off x="8343432" y="820031"/>
            <a:ext cx="3618217" cy="78319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Arial Black" panose="020B0A04020102020204" pitchFamily="34" charset="0"/>
              </a:rPr>
              <a:t>   Peacock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998F5F-826E-4769-87A8-71F5C1412FA8}"/>
              </a:ext>
            </a:extLst>
          </p:cNvPr>
          <p:cNvSpPr txBox="1"/>
          <p:nvPr/>
        </p:nvSpPr>
        <p:spPr>
          <a:xfrm>
            <a:off x="368155" y="3790081"/>
            <a:ext cx="3618217" cy="78319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Arial Black" panose="020B0A04020102020204" pitchFamily="34" charset="0"/>
              </a:rPr>
              <a:t>      Goat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3B0174-2A53-4DFC-82B3-489A33F65163}"/>
              </a:ext>
            </a:extLst>
          </p:cNvPr>
          <p:cNvSpPr txBox="1"/>
          <p:nvPr/>
        </p:nvSpPr>
        <p:spPr>
          <a:xfrm>
            <a:off x="4363090" y="3797191"/>
            <a:ext cx="3618217" cy="78319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Arial Black" panose="020B0A04020102020204" pitchFamily="34" charset="0"/>
              </a:rPr>
              <a:t>      Turtle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DE49B7-1676-4014-AC7A-03564EDDF437}"/>
              </a:ext>
            </a:extLst>
          </p:cNvPr>
          <p:cNvSpPr txBox="1"/>
          <p:nvPr/>
        </p:nvSpPr>
        <p:spPr>
          <a:xfrm>
            <a:off x="8277548" y="3786917"/>
            <a:ext cx="3618217" cy="78319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Arial Black" panose="020B0A04020102020204" pitchFamily="34" charset="0"/>
              </a:rPr>
              <a:t>       Fox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DCB4203C-7EB2-4AB5-84D9-6A4F928281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415" y="1665557"/>
            <a:ext cx="1773736" cy="1855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DC4BBFA9-7CAD-4BB5-82A2-963595F878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665" y="1399847"/>
            <a:ext cx="2387070" cy="2387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B84B9287-D3D0-4C5E-8939-16BD167DEF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6810" y="1399847"/>
            <a:ext cx="2397344" cy="2397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Goat PNG Transparent Images Free ...">
            <a:extLst>
              <a:ext uri="{FF2B5EF4-FFF2-40B4-BE49-F238E27FC236}">
                <a16:creationId xmlns:a16="http://schemas.microsoft.com/office/drawing/2014/main" id="{5DF09A5D-7ECC-48B7-91E2-7BAD896691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774" y="4520738"/>
            <a:ext cx="2239392" cy="2239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>
            <a:extLst>
              <a:ext uri="{FF2B5EF4-FFF2-40B4-BE49-F238E27FC236}">
                <a16:creationId xmlns:a16="http://schemas.microsoft.com/office/drawing/2014/main" id="{87117DBA-6B31-404A-A8C7-049922BB1D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5138" y="4444417"/>
            <a:ext cx="2660204" cy="2631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>
            <a:extLst>
              <a:ext uri="{FF2B5EF4-FFF2-40B4-BE49-F238E27FC236}">
                <a16:creationId xmlns:a16="http://schemas.microsoft.com/office/drawing/2014/main" id="{D3C2CDBE-8395-4FF1-9255-3F35B665B5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0232" y="4520738"/>
            <a:ext cx="1779148" cy="2308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 descr="https://i.pinimg.com/564x/ed/44/5b/ed445b5802856779595f864f16d3c024.jpg">
            <a:hlinkClick r:id="rId8" action="ppaction://hlinksldjump"/>
            <a:extLst>
              <a:ext uri="{FF2B5EF4-FFF2-40B4-BE49-F238E27FC236}">
                <a16:creationId xmlns:a16="http://schemas.microsoft.com/office/drawing/2014/main" id="{7A576E1A-3B5E-48BA-B290-9BF6A5DD7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879" y="0"/>
            <a:ext cx="1037121" cy="784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Arrow: Right 1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66E8333-0092-492F-A090-30FC86548E95}"/>
              </a:ext>
            </a:extLst>
          </p:cNvPr>
          <p:cNvSpPr/>
          <p:nvPr/>
        </p:nvSpPr>
        <p:spPr>
          <a:xfrm>
            <a:off x="11392747" y="5317681"/>
            <a:ext cx="568902" cy="442638"/>
          </a:xfrm>
          <a:prstGeom prst="rightArrow">
            <a:avLst>
              <a:gd name="adj1" fmla="val 50000"/>
              <a:gd name="adj2" fmla="val 4767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8" name="Arrow: Right 17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79A83BF0-8E8E-44F4-AA1D-4D99DF2EB894}"/>
              </a:ext>
            </a:extLst>
          </p:cNvPr>
          <p:cNvSpPr/>
          <p:nvPr/>
        </p:nvSpPr>
        <p:spPr>
          <a:xfrm rot="10800000">
            <a:off x="83704" y="5197796"/>
            <a:ext cx="568902" cy="442638"/>
          </a:xfrm>
          <a:prstGeom prst="rightArrow">
            <a:avLst>
              <a:gd name="adj1" fmla="val 50000"/>
              <a:gd name="adj2" fmla="val 4767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012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ow to use PPT..!! -Kids">
            <a:hlinkClick r:id="" action="ppaction://media"/>
            <a:extLst>
              <a:ext uri="{FF2B5EF4-FFF2-40B4-BE49-F238E27FC236}">
                <a16:creationId xmlns:a16="http://schemas.microsoft.com/office/drawing/2014/main" id="{6B651378-8BB1-4A6B-B1FD-288BE574C82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863" t="28442" r="10507" b="28986"/>
          <a:stretch/>
        </p:blipFill>
        <p:spPr>
          <a:xfrm>
            <a:off x="4304870" y="1964643"/>
            <a:ext cx="4130214" cy="2294561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98725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8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This may contain: the words thank you are written in multicolored letters with a smiley face on it"/>
          <p:cNvPicPr>
            <a:picLocks noChangeAspect="1" noChangeArrowheads="1" noCrop="1"/>
          </p:cNvPicPr>
          <p:nvPr/>
        </p:nvPicPr>
        <p:blipFill>
          <a:blip r:embed="rId2">
            <a:clrChange>
              <a:clrFrom>
                <a:srgbClr val="FCFEFC"/>
              </a:clrFrom>
              <a:clrTo>
                <a:srgbClr val="FC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0539" y="964095"/>
            <a:ext cx="7885182" cy="5541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https://i.pinimg.com/564x/ed/44/5b/ed445b5802856779595f864f16d3c024.jpg">
            <a:hlinkClick r:id="rId3" action="ppaction://hlinksldjump"/>
            <a:extLst>
              <a:ext uri="{FF2B5EF4-FFF2-40B4-BE49-F238E27FC236}">
                <a16:creationId xmlns:a16="http://schemas.microsoft.com/office/drawing/2014/main" id="{B6DF1C79-084B-4D19-B92B-79AC8070C7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879" y="89658"/>
            <a:ext cx="1037121" cy="784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41110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5258</TotalTime>
  <Words>84</Words>
  <Application>Microsoft Office PowerPoint</Application>
  <PresentationFormat>Widescreen</PresentationFormat>
  <Paragraphs>36</Paragraphs>
  <Slides>10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Rahul Vishwakarma</dc:creator>
  <cp:lastModifiedBy>Rahul Vishwakarma</cp:lastModifiedBy>
  <cp:revision>102</cp:revision>
  <dcterms:created xsi:type="dcterms:W3CDTF">2024-05-17T21:03:35Z</dcterms:created>
  <dcterms:modified xsi:type="dcterms:W3CDTF">2024-05-23T08:53:53Z</dcterms:modified>
</cp:coreProperties>
</file>